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7" r:id="rId3"/>
    <p:sldId id="276" r:id="rId4"/>
    <p:sldId id="277" r:id="rId5"/>
    <p:sldId id="278" r:id="rId6"/>
    <p:sldId id="279" r:id="rId7"/>
    <p:sldId id="275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936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C7B65A1A-E2EE-4BCA-AB6B-9177173A9077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119"/>
            <a:ext cx="2945659" cy="495935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4" y="9429119"/>
            <a:ext cx="2945659" cy="495935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5277C3CA-CC26-427B-AB8B-D7D985A566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184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80CFC409-1365-47E6-985F-57C3E68ECDCF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0ABBC42-DE34-43EE-B826-56F765493F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37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BBC42-DE34-43EE-B826-56F765493F9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57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284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706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7292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29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480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0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86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79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36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765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97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F630-D2FA-42A0-9238-0031D5E20F00}" type="datetimeFigureOut">
              <a:rPr lang="da-DK" smtClean="0"/>
              <a:t>10-09-2015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F927-4FE3-4C20-9ECC-D7955A523B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71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verlaeger.dk/falck%20heath%20car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verlaeger.dk/baggrundsmateriale/vejledning%20falck%20heathcar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55510" y="846138"/>
            <a:ext cx="7772400" cy="1143000"/>
          </a:xfrm>
        </p:spPr>
        <p:txBody>
          <a:bodyPr/>
          <a:lstStyle/>
          <a:p>
            <a:pPr eaLnBrk="1" hangingPunct="1"/>
            <a:r>
              <a:rPr lang="da-DK" altLang="en-US" dirty="0" smtClean="0"/>
              <a:t>Overlægerådsmøde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40425" y="1797050"/>
            <a:ext cx="2743200" cy="6413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da-DK" altLang="en-US" sz="2000" dirty="0" smtClean="0"/>
              <a:t>den 10.9.2015</a:t>
            </a:r>
          </a:p>
          <a:p>
            <a:pPr algn="r" eaLnBrk="1" hangingPunct="1">
              <a:lnSpc>
                <a:spcPct val="80000"/>
              </a:lnSpc>
            </a:pPr>
            <a:r>
              <a:rPr lang="da-DK" altLang="en-US" sz="2000" dirty="0" smtClean="0"/>
              <a:t>AMH &amp;</a:t>
            </a:r>
            <a:r>
              <a:rPr lang="da-DK" altLang="en-US" sz="2000" dirty="0" err="1" smtClean="0"/>
              <a:t>HvH</a:t>
            </a:r>
            <a:endParaRPr lang="da-DK" altLang="en-US" sz="2000" dirty="0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15017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en-US" sz="2400">
              <a:latin typeface="Times New Roman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endParaRPr lang="da-DK" altLang="en-US">
              <a:latin typeface="Times New Roman" pitchFamily="18" charset="0"/>
            </a:endParaRPr>
          </a:p>
        </p:txBody>
      </p:sp>
      <p:pic>
        <p:nvPicPr>
          <p:cNvPr id="2054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266700"/>
            <a:ext cx="11430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266700"/>
            <a:ext cx="1103313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ttps://cdn.psychologytoday.com/sites/default/files/styles/image-article_inline_full/public/article/1998/09/25434-39854.jpg?itok=x8iDAyL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219852"/>
            <a:ext cx="5654568" cy="302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74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”</a:t>
            </a:r>
            <a:r>
              <a:rPr lang="da-DK" dirty="0"/>
              <a:t>Hjælp efter patientklager” </a:t>
            </a:r>
            <a:endParaRPr lang="da-DK" dirty="0" smtClean="0"/>
          </a:p>
          <a:p>
            <a:pPr lvl="1"/>
            <a:r>
              <a:rPr lang="da-DK" dirty="0" smtClean="0">
                <a:hlinkClick r:id="rId2"/>
              </a:rPr>
              <a:t>Falck </a:t>
            </a:r>
            <a:r>
              <a:rPr lang="da-DK" dirty="0" err="1" smtClean="0">
                <a:hlinkClick r:id="rId2"/>
              </a:rPr>
              <a:t>health</a:t>
            </a:r>
            <a:r>
              <a:rPr lang="da-DK" dirty="0" smtClean="0">
                <a:hlinkClick r:id="rId2"/>
              </a:rPr>
              <a:t> </a:t>
            </a:r>
            <a:r>
              <a:rPr lang="da-DK" dirty="0" err="1" smtClean="0">
                <a:hlinkClick r:id="rId2"/>
              </a:rPr>
              <a:t>care</a:t>
            </a:r>
            <a:endParaRPr lang="da-DK" dirty="0" smtClean="0"/>
          </a:p>
          <a:p>
            <a:pPr lvl="1"/>
            <a:r>
              <a:rPr lang="da-DK" dirty="0" smtClean="0"/>
              <a:t>Lægeforeningens psykolog</a:t>
            </a:r>
          </a:p>
          <a:p>
            <a:r>
              <a:rPr lang="en-US" dirty="0" err="1" smtClean="0"/>
              <a:t>Evt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vignette2.wikia.nocookie.net/americandad/images/8/84/American-dad-s10e12-shrink.jpg/revision/latest?cb=201502052056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155" y="3874168"/>
            <a:ext cx="4632993" cy="260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1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Akut psykologisk hjælp (AHH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dirty="0" smtClean="0"/>
              <a:t>”H</a:t>
            </a:r>
            <a:r>
              <a:rPr lang="da-DK" dirty="0" smtClean="0"/>
              <a:t>vem kan få?”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Arbejsulykker</a:t>
            </a:r>
            <a:endParaRPr lang="da-DK" dirty="0" smtClean="0"/>
          </a:p>
          <a:p>
            <a:r>
              <a:rPr lang="da-DK" dirty="0" smtClean="0"/>
              <a:t>Utilsigtede hændelser</a:t>
            </a:r>
          </a:p>
          <a:p>
            <a:r>
              <a:rPr lang="da-DK" dirty="0" smtClean="0"/>
              <a:t>Seksuel krænkelse og grov chikane på </a:t>
            </a:r>
            <a:r>
              <a:rPr lang="da-DK" dirty="0" smtClean="0"/>
              <a:t>arbejdspladsen</a:t>
            </a:r>
            <a:endParaRPr lang="da-DK" dirty="0" smtClean="0"/>
          </a:p>
          <a:p>
            <a:r>
              <a:rPr lang="da-DK" dirty="0" smtClean="0"/>
              <a:t>Pludselig uventet dødfald </a:t>
            </a:r>
            <a:r>
              <a:rPr lang="da-DK" dirty="0" smtClean="0"/>
              <a:t>og </a:t>
            </a:r>
            <a:r>
              <a:rPr lang="da-DK" dirty="0" smtClean="0"/>
              <a:t>selvmordsforsøg på arbejdspladsen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0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Anden psykologisk rådgivning </a:t>
            </a:r>
            <a:r>
              <a:rPr lang="da-DK" dirty="0"/>
              <a:t>AHH</a:t>
            </a:r>
            <a:br>
              <a:rPr lang="da-DK" dirty="0"/>
            </a:br>
            <a:r>
              <a:rPr lang="da-DK" dirty="0"/>
              <a:t>”Hvem kan få?”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Stress og </a:t>
            </a:r>
            <a:r>
              <a:rPr lang="da-DK" dirty="0" err="1" smtClean="0"/>
              <a:t>udbrændthed</a:t>
            </a:r>
            <a:endParaRPr lang="da-DK" dirty="0" smtClean="0"/>
          </a:p>
          <a:p>
            <a:r>
              <a:rPr lang="da-DK" dirty="0" err="1" smtClean="0"/>
              <a:t>Samarebjdsproblemer</a:t>
            </a:r>
            <a:r>
              <a:rPr lang="da-DK" dirty="0" smtClean="0"/>
              <a:t> og kollegiale forhold</a:t>
            </a:r>
          </a:p>
          <a:p>
            <a:r>
              <a:rPr lang="da-DK" dirty="0" smtClean="0"/>
              <a:t>Arbejds- og </a:t>
            </a:r>
            <a:r>
              <a:rPr lang="da-DK" dirty="0" smtClean="0"/>
              <a:t>ansættelsesforhold</a:t>
            </a:r>
          </a:p>
          <a:p>
            <a:endParaRPr lang="da-DK" dirty="0"/>
          </a:p>
          <a:p>
            <a:pPr lvl="1"/>
            <a:r>
              <a:rPr lang="da-DK" dirty="0" smtClean="0"/>
              <a:t>Se </a:t>
            </a:r>
            <a:r>
              <a:rPr lang="da-DK" dirty="0" smtClean="0">
                <a:hlinkClick r:id="rId2"/>
              </a:rPr>
              <a:t>VIP på området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75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Omfang (AHH)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 til 5 konsultationer á 1 times varighed</a:t>
            </a:r>
          </a:p>
          <a:p>
            <a:r>
              <a:rPr lang="da-DK" dirty="0" smtClean="0"/>
              <a:t>Ved større behov, bliver via afdelingsledelsens godkendelse.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79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Lægeforeningens tilbud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Marianne Hansen (FAS</a:t>
            </a:r>
            <a:r>
              <a:rPr lang="da-DK" dirty="0" smtClean="0"/>
              <a:t>) – psykolog der kan kontaktes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04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Tak for nu ;-)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03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98</Words>
  <Application>Microsoft Office PowerPoint</Application>
  <PresentationFormat>Skærmshow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Overlægerådsmøde</vt:lpstr>
      <vt:lpstr>Dagsorden</vt:lpstr>
      <vt:lpstr>Akut psykologisk hjælp (AHH) ”Hvem kan få?”</vt:lpstr>
      <vt:lpstr>Anden psykologisk rådgivning AHH ”Hvem kan få?”</vt:lpstr>
      <vt:lpstr>Omfang (AHH)</vt:lpstr>
      <vt:lpstr>Lægeforeningens tilbud</vt:lpstr>
      <vt:lpstr>Tak for nu ;-)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Overlægerådsmøde</dc:title>
  <dc:creator>Lars Bo Krag Møller</dc:creator>
  <cp:lastModifiedBy>Lars Bo Krag Møller</cp:lastModifiedBy>
  <cp:revision>48</cp:revision>
  <cp:lastPrinted>2015-08-20T09:46:40Z</cp:lastPrinted>
  <dcterms:created xsi:type="dcterms:W3CDTF">2015-06-04T04:06:17Z</dcterms:created>
  <dcterms:modified xsi:type="dcterms:W3CDTF">2015-09-10T19:12:03Z</dcterms:modified>
</cp:coreProperties>
</file>